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D6C09-B249-D448-A873-82794D8188F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26CD0-9036-4441-A31C-15FF6122B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03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6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7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1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9C88-7503-DC4F-9AE4-811B0F900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7A818-5752-D042-8DF9-0A8F9BCD3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55978-E8C2-0B49-A867-3EE74035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1ACB0-2B75-6D4E-887F-1D165BFF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C50B3-ED2E-1348-8FA0-2199F0C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65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6AC0-7D24-6246-B21A-F67C4DE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46C0B-D130-2C44-A0DB-D804FA4F3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12237-C96B-C549-BC7D-47811769A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EC4-A2A2-BB46-9327-847F7E79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A6F1F-269A-9442-A138-7686AE5B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5684A-208E-D442-97AB-493CEE745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48912-92C7-8C4E-BACA-F7E7FCBD1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B00C-A85B-9046-B55F-B41D453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DDE4-D5DB-0847-9503-B0B37ED7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47884-7D30-5348-8B5B-D722A330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6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59A0-8C51-5444-8667-27F1063C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3CE16-EF2F-4546-8F9D-AD0A633E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74B2-03D1-BD40-84C0-B6AB68DD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379C7-E7FE-6F4C-BB44-E5B18C6E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B699-E42C-B94C-AA1D-E16691CB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4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6367-D2BD-9C43-9596-60424D9DE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34A19-5ADC-7F44-8A10-04AA3B3F2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6EEB-4796-9A46-AD3B-7B3ECC9B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92FC-15E9-DC46-835B-207FC5BD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28B5D-8AAB-B443-821B-8B3E79CC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4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BC40-0971-E349-8899-5A983988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5D4A4-4F62-264D-8867-8EA357A49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837DF-D8DF-4440-9B38-F3A4D4702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E50B7-95CE-154A-8841-680F8978F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4BA0D-DF18-3C43-BC1C-0FFA98BB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E3541-1D4D-4740-A23C-4D4F27DD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8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B8BC-D242-D943-818D-62D7090A2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A909D-6A25-B049-BFD6-E100876A8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0F150-FEA0-9C46-8644-8ABFBE4F4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6184D-9E0E-D14B-8428-21E54836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9F6AB-731C-C04F-9CEB-9A5617829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A23D7E-85B0-3648-9172-848E2EDD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F4FDB-D07B-7642-A74D-97AAEA35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A3484-8D96-5341-87D9-59F78BDC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36F9-8815-7D4F-A04C-F0E73536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EB10F-3F58-D041-9E58-253CD79B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59EC7-951D-914F-B80B-CBD39523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E1A86-0B89-2D48-B664-8E8B8A13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9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9E0AB-B6FE-474C-B682-BC6CD6F7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438A2-64E6-2647-9DC4-56772B3E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A0D76-14F5-9249-86DC-43995DEA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8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354C-74CF-1E42-B4AA-1603236B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B9CE5-5759-1943-9885-D6D555F4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EA944-56FD-1848-BF43-E82F7B241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8ED5A-6BC0-F040-A332-0FDACEE4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38D9C-3EDD-144B-AD8A-F0AAA7D01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45174-CD29-E742-BC0B-CE8A4A99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6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E2AB-1B16-6D49-9E16-C5497021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DD630-A9B3-9D41-8B0F-BB08ED7CE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6D428-DEBC-F54E-9186-A92FDAA04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B308-D1CC-854E-9070-5BD4B7D4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C5C56-62B8-6D40-9D6D-4D0FC0A2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D84F8-2EA0-1841-B4E4-2DA0E870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EEE40-95DF-624D-9DA1-7FC7A210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1F6C-B07B-484E-8BE6-16C10101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2FCBA-3135-1848-8718-2C009E30E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6A5C6-3623-A34A-933B-A196ECAB1EC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C23A-B69B-444D-9095-4AAEB81E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5FC7B-5521-514D-96C7-D280AFEE9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2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viMints/Final-Project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viMints/Final-Project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Pedophiles Community Detection in Knowledge Graphs</a:t>
            </a:r>
            <a:br>
              <a:rPr lang="en-US" b="1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CEC24-5159-444C-B00F-6EE5BB8D8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92135"/>
          </a:xfrm>
        </p:spPr>
        <p:txBody>
          <a:bodyPr>
            <a:normAutofit/>
          </a:bodyPr>
          <a:lstStyle/>
          <a:p>
            <a:r>
              <a:rPr lang="en-US" b="1" dirty="0"/>
              <a:t>Eilon Tsadok</a:t>
            </a:r>
          </a:p>
          <a:p>
            <a:r>
              <a:rPr lang="en-US" b="1" dirty="0"/>
              <a:t>Zvi Mints</a:t>
            </a:r>
          </a:p>
          <a:p>
            <a:r>
              <a:rPr lang="en-US" dirty="0"/>
              <a:t>Managed by </a:t>
            </a:r>
            <a:r>
              <a:rPr lang="en-US" b="1" dirty="0"/>
              <a:t>Or </a:t>
            </a:r>
            <a:r>
              <a:rPr lang="en-US" b="1" dirty="0" err="1"/>
              <a:t>Anidjar</a:t>
            </a:r>
            <a:r>
              <a:rPr lang="en-US" b="1" dirty="0"/>
              <a:t> </a:t>
            </a:r>
            <a:r>
              <a:rPr lang="en-US" dirty="0"/>
              <a:t>and </a:t>
            </a:r>
            <a:r>
              <a:rPr lang="en-US" b="1" dirty="0"/>
              <a:t>Amit </a:t>
            </a:r>
            <a:r>
              <a:rPr lang="en-US" b="1" dirty="0" err="1"/>
              <a:t>Dvir</a:t>
            </a:r>
            <a:endParaRPr lang="en-US" b="1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426262" y="22611"/>
            <a:ext cx="1765738" cy="8100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5DECB6-D005-3443-A3FF-B8106AA77B82}"/>
              </a:ext>
            </a:extLst>
          </p:cNvPr>
          <p:cNvSpPr/>
          <p:nvPr/>
        </p:nvSpPr>
        <p:spPr>
          <a:xfrm>
            <a:off x="4036429" y="2956949"/>
            <a:ext cx="411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https://github.com/ZviMints/Final-Project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9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33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Responsibilities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3562BC-784F-C142-8D0E-599816CB41D8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37067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rgbClr val="002060"/>
              </a:solidFill>
            </a:endParaRPr>
          </a:p>
          <a:p>
            <a:endParaRPr lang="en-US" sz="4000" b="1" dirty="0">
              <a:solidFill>
                <a:srgbClr val="00206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Zvi </a:t>
            </a:r>
            <a:r>
              <a:rPr lang="en-US" sz="2800" b="1" dirty="0">
                <a:solidFill>
                  <a:srgbClr val="002060"/>
                </a:solidFill>
              </a:rPr>
              <a:t>Front-side &amp; Backend Development and deployment</a:t>
            </a:r>
          </a:p>
          <a:p>
            <a:endParaRPr lang="en-US" sz="4000" dirty="0">
              <a:solidFill>
                <a:srgbClr val="00206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Eilon </a:t>
            </a:r>
            <a:r>
              <a:rPr lang="en-US" sz="2800" b="1" dirty="0">
                <a:solidFill>
                  <a:srgbClr val="002060"/>
                </a:solidFill>
              </a:rPr>
              <a:t>Python Algorithms and Backend Integration</a:t>
            </a:r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8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33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GitHub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Documentation &amp; Source code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3562BC-784F-C142-8D0E-599816CB41D8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37067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98E4D-AFE8-6E43-A07C-8E266A0F26C7}"/>
              </a:ext>
            </a:extLst>
          </p:cNvPr>
          <p:cNvSpPr/>
          <p:nvPr/>
        </p:nvSpPr>
        <p:spPr>
          <a:xfrm>
            <a:off x="4036429" y="3238925"/>
            <a:ext cx="411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https://github.com/ZviMints/Final-Project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EF30F-67FA-C641-81A0-F1C86D8A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23" y="3700512"/>
            <a:ext cx="2440152" cy="24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030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Insights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3562BC-784F-C142-8D0E-599816CB41D8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37067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5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0508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002060"/>
                </a:solidFill>
              </a:rPr>
              <a:t>Live Demo</a:t>
            </a:r>
            <a:br>
              <a:rPr lang="en-US" sz="6600" b="1" dirty="0">
                <a:solidFill>
                  <a:srgbClr val="002060"/>
                </a:solidFill>
              </a:rPr>
            </a:br>
            <a:r>
              <a:rPr lang="en-US" sz="2000" dirty="0">
                <a:hlinkClick r:id="rId2"/>
              </a:rPr>
              <a:t>http://localhost:3000/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6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33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Motivation &amp; Description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4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F6362-C8A5-1E41-97AF-E14A443B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235200"/>
            <a:ext cx="5080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33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EA6EED-E5C9-0F44-85A3-80DE9B99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74" y="1828800"/>
            <a:ext cx="2063987" cy="20639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C8B7463-82EE-2D48-AE87-2C184C765CC6}"/>
              </a:ext>
            </a:extLst>
          </p:cNvPr>
          <p:cNvSpPr/>
          <p:nvPr/>
        </p:nvSpPr>
        <p:spPr>
          <a:xfrm>
            <a:off x="5183990" y="4397284"/>
            <a:ext cx="1676876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Dataset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96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8B7463-82EE-2D48-AE87-2C184C765CC6}"/>
              </a:ext>
            </a:extLst>
          </p:cNvPr>
          <p:cNvSpPr/>
          <p:nvPr/>
        </p:nvSpPr>
        <p:spPr>
          <a:xfrm>
            <a:off x="5183990" y="4397284"/>
            <a:ext cx="1676876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node2vec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DCDFD-516C-064C-8F25-2E40EA63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783" y="2091470"/>
            <a:ext cx="4045288" cy="23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3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8B7463-82EE-2D48-AE87-2C184C765CC6}"/>
              </a:ext>
            </a:extLst>
          </p:cNvPr>
          <p:cNvSpPr/>
          <p:nvPr/>
        </p:nvSpPr>
        <p:spPr>
          <a:xfrm>
            <a:off x="5183990" y="4397284"/>
            <a:ext cx="1676876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06096-A7A0-3B4C-95C9-B2C47F69B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5"/>
          <a:stretch/>
        </p:blipFill>
        <p:spPr>
          <a:xfrm>
            <a:off x="4109444" y="1581593"/>
            <a:ext cx="3973111" cy="28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0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8B7463-82EE-2D48-AE87-2C184C765CC6}"/>
              </a:ext>
            </a:extLst>
          </p:cNvPr>
          <p:cNvSpPr/>
          <p:nvPr/>
        </p:nvSpPr>
        <p:spPr>
          <a:xfrm>
            <a:off x="2339514" y="4239628"/>
            <a:ext cx="1676876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KMeans</a:t>
            </a:r>
            <a:endParaRPr lang="en-US" b="1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E5296-9744-6842-846B-6ADB6B229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02" y="1970536"/>
            <a:ext cx="2934650" cy="1865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66929-411A-5A4B-AA42-A6148082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00" y="1970536"/>
            <a:ext cx="1865739" cy="1865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5F7BA-411C-F044-8189-EE9ED193F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88" y="1970537"/>
            <a:ext cx="2152772" cy="18657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8152FD-D30C-B040-A507-F2A72B6E24BC}"/>
              </a:ext>
            </a:extLst>
          </p:cNvPr>
          <p:cNvSpPr/>
          <p:nvPr/>
        </p:nvSpPr>
        <p:spPr>
          <a:xfrm>
            <a:off x="4886587" y="4239628"/>
            <a:ext cx="2099680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Spectral Clustering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339F39-8F61-C349-A297-1DE0D013B9FB}"/>
              </a:ext>
            </a:extLst>
          </p:cNvPr>
          <p:cNvSpPr/>
          <p:nvPr/>
        </p:nvSpPr>
        <p:spPr>
          <a:xfrm>
            <a:off x="7541534" y="4239628"/>
            <a:ext cx="2642990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Connected Components</a:t>
            </a:r>
          </a:p>
        </p:txBody>
      </p:sp>
    </p:spTree>
    <p:extLst>
      <p:ext uri="{BB962C8B-B14F-4D97-AF65-F5344CB8AC3E}">
        <p14:creationId xmlns:p14="http://schemas.microsoft.com/office/powerpoint/2010/main" val="309045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152FD-D30C-B040-A507-F2A72B6E24BC}"/>
              </a:ext>
            </a:extLst>
          </p:cNvPr>
          <p:cNvSpPr/>
          <p:nvPr/>
        </p:nvSpPr>
        <p:spPr>
          <a:xfrm>
            <a:off x="4886587" y="4239628"/>
            <a:ext cx="2099680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5884B-D834-1041-AB62-E45DE901B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3" t="8128" r="18981" b="7718"/>
          <a:stretch/>
        </p:blipFill>
        <p:spPr>
          <a:xfrm>
            <a:off x="4406428" y="1680095"/>
            <a:ext cx="3059998" cy="23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3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152FD-D30C-B040-A507-F2A72B6E24BC}"/>
              </a:ext>
            </a:extLst>
          </p:cNvPr>
          <p:cNvSpPr/>
          <p:nvPr/>
        </p:nvSpPr>
        <p:spPr>
          <a:xfrm>
            <a:off x="4886587" y="4239628"/>
            <a:ext cx="2099680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B37EC-F72D-5A4F-B953-81B229A25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95" y="2252281"/>
            <a:ext cx="3031832" cy="1187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7DAE8-8D60-9343-ACAC-1FC606C8D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028" y="2073065"/>
            <a:ext cx="2187595" cy="15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0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93</Words>
  <Application>Microsoft Office PowerPoint</Application>
  <PresentationFormat>Widescreen</PresentationFormat>
  <Paragraphs>38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Pedophiles Community Detection in Knowledge Graphs </vt:lpstr>
      <vt:lpstr>Motivation &amp; Description</vt:lpstr>
      <vt:lpstr>Flow</vt:lpstr>
      <vt:lpstr>Flow</vt:lpstr>
      <vt:lpstr>Flow</vt:lpstr>
      <vt:lpstr>Flow</vt:lpstr>
      <vt:lpstr>Flow</vt:lpstr>
      <vt:lpstr>Flow</vt:lpstr>
      <vt:lpstr>Flow</vt:lpstr>
      <vt:lpstr>Responsibilities</vt:lpstr>
      <vt:lpstr>GitHub Documentation &amp; Source code</vt:lpstr>
      <vt:lpstr>Insights</vt:lpstr>
      <vt:lpstr>Live Demo http://localhost:3000/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Pedophiles Community Detection in Knowledge Graphs </dc:title>
  <dc:creator>צבי מינץ</dc:creator>
  <cp:lastModifiedBy>אילון צדוק</cp:lastModifiedBy>
  <cp:revision>32</cp:revision>
  <dcterms:created xsi:type="dcterms:W3CDTF">2020-06-18T12:25:29Z</dcterms:created>
  <dcterms:modified xsi:type="dcterms:W3CDTF">2020-10-09T12:43:28Z</dcterms:modified>
</cp:coreProperties>
</file>